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1"/>
            <a:ext cx="7772400" cy="2762250"/>
          </a:xfrm>
          <a:solidFill>
            <a:srgbClr val="FFC000"/>
          </a:solidFill>
        </p:spPr>
        <p:txBody>
          <a:bodyPr/>
          <a:lstStyle/>
          <a:p>
            <a:r>
              <a:rPr lang="en-IN" b="1" dirty="0" smtClean="0">
                <a:solidFill>
                  <a:srgbClr val="00B050"/>
                </a:solidFill>
              </a:rPr>
              <a:t>INDUSTRIAL PSYCHOLOGY</a:t>
            </a:r>
            <a:endParaRPr lang="en-IN" b="1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endParaRPr lang="en-IN" sz="2000" dirty="0" smtClean="0">
              <a:solidFill>
                <a:schemeClr val="tx1"/>
              </a:solidFill>
            </a:endParaRPr>
          </a:p>
          <a:p>
            <a:endParaRPr lang="en-IN" sz="2000" dirty="0">
              <a:solidFill>
                <a:schemeClr val="tx1"/>
              </a:solidFill>
            </a:endParaRPr>
          </a:p>
          <a:p>
            <a:r>
              <a:rPr lang="en-IN" sz="2000" b="1" i="1" dirty="0" smtClean="0">
                <a:solidFill>
                  <a:schemeClr val="tx1"/>
                </a:solidFill>
              </a:rPr>
              <a:t>POST GRADUATE DIPLOMA IN MANAGEMENT </a:t>
            </a:r>
          </a:p>
          <a:p>
            <a:r>
              <a:rPr lang="en-IN" sz="2000" b="1" i="1" dirty="0" smtClean="0">
                <a:solidFill>
                  <a:schemeClr val="tx1"/>
                </a:solidFill>
              </a:rPr>
              <a:t>(PGDM)</a:t>
            </a:r>
          </a:p>
          <a:p>
            <a:r>
              <a:rPr lang="en-IN" sz="2000" b="1" i="1" dirty="0" smtClean="0">
                <a:solidFill>
                  <a:schemeClr val="tx1"/>
                </a:solidFill>
              </a:rPr>
              <a:t>SOPHITORIUM MANAGEMENT COLLEGE</a:t>
            </a:r>
            <a:endParaRPr lang="en-IN" sz="20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96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79248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43200" y="6172200"/>
            <a:ext cx="38862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00759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7315200" cy="571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4847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8305800" cy="6172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98618" y="6172200"/>
            <a:ext cx="3429000" cy="3047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28313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229600" cy="6172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00400" y="6096000"/>
            <a:ext cx="28956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392935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7696200" cy="594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36818" y="6113318"/>
            <a:ext cx="2362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84694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"/>
            <a:ext cx="7924800" cy="5791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29000" y="6057900"/>
            <a:ext cx="2667000" cy="2285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00095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8153400" cy="5486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19400" y="5715000"/>
            <a:ext cx="3429000" cy="211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2558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4800600"/>
          </a:xfrm>
          <a:solidFill>
            <a:srgbClr val="FFFF00"/>
          </a:solidFill>
        </p:spPr>
        <p:txBody>
          <a:bodyPr/>
          <a:lstStyle/>
          <a:p>
            <a:r>
              <a:rPr lang="en-IN" b="1" dirty="0" smtClean="0">
                <a:solidFill>
                  <a:srgbClr val="C00000"/>
                </a:solidFill>
                <a:latin typeface="Algerian" pitchFamily="82" charset="0"/>
              </a:rPr>
              <a:t>THANK YOU</a:t>
            </a:r>
            <a:endParaRPr lang="en-IN" b="1" dirty="0">
              <a:solidFill>
                <a:srgbClr val="C000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468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782"/>
            <a:ext cx="7543800" cy="599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67000" y="5638800"/>
            <a:ext cx="3505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Oval 2"/>
          <p:cNvSpPr/>
          <p:nvPr/>
        </p:nvSpPr>
        <p:spPr>
          <a:xfrm>
            <a:off x="374073" y="20783"/>
            <a:ext cx="1524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Oval 4"/>
          <p:cNvSpPr/>
          <p:nvPr/>
        </p:nvSpPr>
        <p:spPr>
          <a:xfrm>
            <a:off x="7848600" y="20783"/>
            <a:ext cx="1361209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6004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 word ‘Psychology’ comes from&#10;the latin word, “Psychologia”.&#10;Psychologia&#10;Psycho logous&#10;Mind Study&#10;5Dr. Jitendra Kumar,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78486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95600" y="6019800"/>
            <a:ext cx="3276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11578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hat is Industrial Psychology?&#10;Industrial and organizational psychology&#10;(also known as I–O psychology) is the&#10;scientific 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685800"/>
            <a:ext cx="8425268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26735" y="5680364"/>
            <a:ext cx="3429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16514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n other words:&#10; Industrial Psychology is the&#10;systematic study of the behaviour of&#10;people at work.&#10; It studies how the 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83058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19400" y="6096000"/>
            <a:ext cx="3276600" cy="2909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26137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7620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19400" y="6109855"/>
            <a:ext cx="3429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89754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77724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200" y="5839691"/>
            <a:ext cx="34290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82382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83058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57945" y="6172200"/>
            <a:ext cx="3352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23066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3400"/>
            <a:ext cx="7772400" cy="609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95600" y="6172200"/>
            <a:ext cx="3505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31301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15</Words>
  <Application>Microsoft Office PowerPoint</Application>
  <PresentationFormat>On-screen Show (4:3)</PresentationFormat>
  <Paragraphs>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INDUSTRIAL PSYCHOLOGY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INDUSTRIAL PSYCHOLOGY</dc:title>
  <dc:creator>ASUS</dc:creator>
  <cp:lastModifiedBy>ismail - [2010]</cp:lastModifiedBy>
  <cp:revision>13</cp:revision>
  <dcterms:created xsi:type="dcterms:W3CDTF">2006-08-16T00:00:00Z</dcterms:created>
  <dcterms:modified xsi:type="dcterms:W3CDTF">2021-05-06T09:45:25Z</dcterms:modified>
</cp:coreProperties>
</file>